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008000"/>
    <a:srgbClr val="99FF99"/>
    <a:srgbClr val="FF6600"/>
    <a:srgbClr val="FFFF99"/>
    <a:srgbClr val="FF9900"/>
    <a:srgbClr val="FFFF00"/>
    <a:srgbClr val="FF0066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682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283E0-07C8-4828-A082-105B0E18DD8D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976D5-2AAF-4B4B-AC24-9DA666040F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5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976D5-2AAF-4B4B-AC24-9DA666040FD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387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93773-C3BE-40CF-9F36-B811950538D4}" type="datetimeFigureOut">
              <a:rPr lang="en-GB" smtClean="0"/>
              <a:pPr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6144A-D288-4459-AB2C-C5C1D6232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60648" y="272480"/>
            <a:ext cx="6408712" cy="9361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rgbClr val="4406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1" i="0" u="none" strike="noStrike" normalizeH="0" baseline="0" dirty="0" smtClean="0">
              <a:ln w="1905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Kristen ITC" pitchFamily="66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5400" b="1" i="0" u="none" strike="noStrike" normalizeH="0" baseline="0" dirty="0" smtClean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What’s On?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6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Jan-Mar</a:t>
            </a:r>
            <a:r>
              <a:rPr kumimoji="0" lang="en-GB" sz="3600" b="1" i="0" u="none" strike="noStrike" normalizeH="0" baseline="0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 2019</a:t>
            </a:r>
            <a:endParaRPr kumimoji="0" lang="en-GB" i="0" u="none" strike="noStrike" normalizeH="0" baseline="0" dirty="0" smtClean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Helvetic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ln w="317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Coast</a:t>
            </a:r>
            <a:r>
              <a:rPr kumimoji="0" lang="en-GB" b="1" i="0" u="none" strike="noStrike" normalizeH="0" dirty="0" smtClean="0">
                <a:ln w="3175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 Locality Team</a:t>
            </a:r>
            <a:endParaRPr lang="en-GB" b="1" dirty="0" smtClean="0">
              <a:ln w="3175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Helvetic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i="0" u="none" strike="noStrike" normalizeH="0" dirty="0" smtClean="0">
                <a:ln w="1016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Helvetic"/>
                <a:cs typeface="Arial" pitchFamily="34" charset="0"/>
              </a:rPr>
              <a:t> </a:t>
            </a:r>
            <a:r>
              <a:rPr kumimoji="0" lang="en-GB" sz="1400" i="0" u="none" strike="noStrike" normalizeH="0" dirty="0" smtClean="0">
                <a:ln w="1016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Whitley Bay Customer First Centre, York Road, Whitley Bay NE30 1AB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i="0" u="none" strike="noStrike" normalizeH="0" dirty="0" smtClean="0">
                <a:ln w="1016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Tel: 0191 643 </a:t>
            </a:r>
            <a:r>
              <a:rPr lang="en-GB" sz="1400" dirty="0" smtClean="0">
                <a:ln w="1016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8804</a:t>
            </a:r>
            <a:endParaRPr kumimoji="0" lang="en-GB" sz="1400" i="0" u="none" strike="noStrike" normalizeH="0" dirty="0" smtClean="0">
              <a:ln w="1016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Helvetic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" name="Picture 7" descr="CYPL.psd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01208" y="8193360"/>
            <a:ext cx="1355003" cy="1469595"/>
          </a:xfrm>
          <a:prstGeom prst="rect">
            <a:avLst/>
          </a:prstGeom>
        </p:spPr>
      </p:pic>
      <p:pic>
        <p:nvPicPr>
          <p:cNvPr id="55" name="Picture 54" descr="wifi-2604577_960_720.png"/>
          <p:cNvPicPr>
            <a:picLocks noChangeAspect="1"/>
          </p:cNvPicPr>
          <p:nvPr/>
        </p:nvPicPr>
        <p:blipFill>
          <a:blip r:embed="rId4" cstate="print"/>
          <a:srcRect r="64700" b="48720"/>
          <a:stretch>
            <a:fillRect/>
          </a:stretch>
        </p:blipFill>
        <p:spPr>
          <a:xfrm>
            <a:off x="5373216" y="776536"/>
            <a:ext cx="929207" cy="110694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68960" y="7833320"/>
            <a:ext cx="2664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n w="3175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elvetic"/>
              </a:rPr>
              <a:t>All activities are free! </a:t>
            </a:r>
            <a:endParaRPr lang="en-GB" sz="2400" b="1" dirty="0">
              <a:ln w="3175">
                <a:noFill/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404664" y="9057456"/>
            <a:ext cx="4644008" cy="504056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Arial" pitchFamily="34" charset="0"/>
              </a:rPr>
              <a:t>For further Information contact Reception on the above number.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Arial" pitchFamily="34" charset="0"/>
              </a:rPr>
              <a:t>Booking only required where stated!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404664" y="7761312"/>
            <a:ext cx="2232249" cy="115212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normalizeH="0" baseline="0" dirty="0" smtClean="0"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You can now register your baby’s birth at your local Children’s Centre</a:t>
            </a:r>
            <a:r>
              <a:rPr kumimoji="0" lang="en-GB" sz="1100" b="1" i="0" u="none" strike="noStrike" normalizeH="0" dirty="0" smtClean="0"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 </a:t>
            </a:r>
            <a:r>
              <a:rPr kumimoji="0" lang="en-GB" sz="1100" b="1" i="0" u="none" strike="noStrike" normalizeH="0" baseline="0" dirty="0" smtClean="0"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(by appointment only</a:t>
            </a:r>
            <a:r>
              <a:rPr kumimoji="0" lang="en-GB" sz="1000" b="1" i="0" u="none" strike="noStrike" normalizeH="0" baseline="0" dirty="0" smtClean="0"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50" b="1" i="0" u="none" strike="noStrike" normalizeH="0" baseline="0" dirty="0" smtClean="0"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Whitley</a:t>
            </a:r>
            <a:r>
              <a:rPr kumimoji="0" lang="en-GB" sz="1050" b="1" i="0" u="none" strike="noStrike" normalizeH="0" dirty="0" smtClean="0">
                <a:solidFill>
                  <a:schemeClr val="tx2">
                    <a:lumMod val="50000"/>
                  </a:schemeClr>
                </a:solidFill>
                <a:latin typeface="Helvetic"/>
                <a:cs typeface="Arial" pitchFamily="34" charset="0"/>
              </a:rPr>
              <a:t> Bay Customer First Centre: Friday afternoon only</a:t>
            </a:r>
            <a:endParaRPr kumimoji="0" lang="en-GB" sz="1050" b="1" i="0" u="none" strike="noStrike" normalizeH="0" baseline="0" dirty="0" smtClean="0">
              <a:solidFill>
                <a:schemeClr val="tx2">
                  <a:lumMod val="50000"/>
                </a:schemeClr>
              </a:solidFill>
              <a:latin typeface="Helvetic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4664" y="2648744"/>
            <a:ext cx="2952328" cy="2215991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Tuesday</a:t>
            </a:r>
          </a:p>
          <a:p>
            <a:pPr algn="ctr">
              <a:spcAft>
                <a:spcPts val="0"/>
              </a:spcAft>
            </a:pPr>
            <a:r>
              <a:rPr lang="en-GB" sz="1400" b="1" u="sng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Well Baby Clinic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Health related advice for 0-5’s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(Drop In)</a:t>
            </a:r>
          </a:p>
          <a:p>
            <a:pPr algn="ctr">
              <a:spcAft>
                <a:spcPts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09:15am – 11:15am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Breastfeeding Support Group</a:t>
            </a:r>
          </a:p>
          <a:p>
            <a:pPr algn="ctr">
              <a:spcAft>
                <a:spcPts val="0"/>
              </a:spcAft>
            </a:pPr>
            <a:r>
              <a:rPr lang="en-GB" sz="1400" smtClean="0">
                <a:solidFill>
                  <a:schemeClr val="tx1"/>
                </a:solidFill>
                <a:latin typeface="Helvetic"/>
                <a:ea typeface="Calibri"/>
                <a:cs typeface="Times New Roman"/>
              </a:rPr>
              <a:t>11:30am </a:t>
            </a:r>
            <a:r>
              <a:rPr lang="en-GB" sz="1400" dirty="0" smtClean="0">
                <a:solidFill>
                  <a:schemeClr val="tx1"/>
                </a:solidFill>
                <a:latin typeface="Helvetic"/>
                <a:ea typeface="Calibri"/>
                <a:cs typeface="Times New Roman"/>
              </a:rPr>
              <a:t>– 12:30pm</a:t>
            </a:r>
            <a:endParaRPr lang="en-GB" sz="1400" dirty="0" smtClean="0">
              <a:solidFill>
                <a:srgbClr val="000000"/>
              </a:solidFill>
              <a:latin typeface="Helvetic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Whitley Bay Customer First Centre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73016" y="2648745"/>
            <a:ext cx="2952328" cy="1938992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Wednesday</a:t>
            </a:r>
          </a:p>
          <a:p>
            <a:pPr algn="ctr">
              <a:spcAft>
                <a:spcPts val="0"/>
              </a:spcAft>
            </a:pPr>
            <a:r>
              <a:rPr lang="en-GB" sz="1400" b="1" u="sng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Well Baby Clinic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Health related advice for  0-5’s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(Drop In)</a:t>
            </a:r>
          </a:p>
          <a:p>
            <a:pPr algn="ctr">
              <a:spcAft>
                <a:spcPts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09:30am – 11:30am</a:t>
            </a:r>
          </a:p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North Shields Customer First Centre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0191 6435270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4664" y="5961112"/>
            <a:ext cx="3024336" cy="1723549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Thursday</a:t>
            </a:r>
          </a:p>
          <a:p>
            <a:pPr algn="ctr">
              <a:spcAft>
                <a:spcPts val="0"/>
              </a:spcAft>
            </a:pPr>
            <a:r>
              <a:rPr lang="en-GB" sz="1400" b="1" u="sng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Well Baby Clinic</a:t>
            </a:r>
          </a:p>
          <a:p>
            <a:pPr algn="ctr" defTabSz="457200">
              <a:defRPr/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Health related advice 0-5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(Drop In)</a:t>
            </a:r>
          </a:p>
          <a:p>
            <a:pPr algn="ctr">
              <a:spcAft>
                <a:spcPts val="0"/>
              </a:spcAft>
            </a:pPr>
            <a:r>
              <a:rPr lang="en-GB" sz="1400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1:00pm – 2:00pm</a:t>
            </a:r>
          </a:p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Waves Leisure Centre</a:t>
            </a:r>
          </a:p>
          <a:p>
            <a:pPr algn="ctr">
              <a:spcAft>
                <a:spcPts val="0"/>
              </a:spcAft>
            </a:pPr>
            <a:r>
              <a:rPr lang="en-GB" sz="1400" b="1" smtClean="0">
                <a:solidFill>
                  <a:srgbClr val="000000"/>
                </a:solidFill>
                <a:latin typeface="Helvetic"/>
                <a:ea typeface="Calibri"/>
                <a:cs typeface="Times New Roman"/>
              </a:rPr>
              <a:t>0191 6432600</a:t>
            </a:r>
            <a:endParaRPr lang="en-GB" sz="1400" b="1" dirty="0" smtClean="0">
              <a:solidFill>
                <a:srgbClr val="000000"/>
              </a:solidFill>
              <a:latin typeface="Helvetic"/>
              <a:ea typeface="Calibri"/>
              <a:cs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73016" y="5961112"/>
            <a:ext cx="2952328" cy="1508105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Friday</a:t>
            </a:r>
          </a:p>
          <a:p>
            <a:pPr algn="ctr">
              <a:spcAft>
                <a:spcPts val="0"/>
              </a:spcAft>
            </a:pPr>
            <a:r>
              <a:rPr lang="en-GB" sz="1400" b="1" u="sng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0-5 Stay and Play</a:t>
            </a:r>
          </a:p>
          <a:p>
            <a:pPr algn="ctr">
              <a:spcAft>
                <a:spcPts val="0"/>
              </a:spcAft>
            </a:pPr>
            <a:r>
              <a:rPr lang="en-GB" sz="1400" b="1" dirty="0" smtClean="0">
                <a:solidFill>
                  <a:schemeClr val="tx2">
                    <a:lumMod val="50000"/>
                  </a:schemeClr>
                </a:solidFill>
                <a:latin typeface="Helvetic"/>
                <a:ea typeface="Calibri"/>
                <a:cs typeface="Times New Roman"/>
              </a:rPr>
              <a:t>(Drop In)</a:t>
            </a:r>
          </a:p>
          <a:p>
            <a:pPr algn="ctr">
              <a:spcAft>
                <a:spcPts val="0"/>
              </a:spcAft>
            </a:pPr>
            <a:r>
              <a:rPr lang="en-GB" sz="1400" dirty="0" smtClean="0">
                <a:solidFill>
                  <a:schemeClr val="tx1"/>
                </a:solidFill>
                <a:latin typeface="Helvetic"/>
                <a:ea typeface="Calibri"/>
                <a:cs typeface="Times New Roman"/>
              </a:rPr>
              <a:t>10:30am - 12:00pm</a:t>
            </a:r>
          </a:p>
          <a:p>
            <a:pPr algn="ctr">
              <a:spcAft>
                <a:spcPts val="0"/>
              </a:spcAft>
            </a:pPr>
            <a:r>
              <a:rPr lang="en-GB" sz="1600" b="1" dirty="0" smtClean="0">
                <a:solidFill>
                  <a:schemeClr val="tx1"/>
                </a:solidFill>
                <a:latin typeface="Helvetic"/>
                <a:ea typeface="Calibri"/>
                <a:cs typeface="Times New Roman"/>
              </a:rPr>
              <a:t>Whitley Bay Customer First Centre</a:t>
            </a:r>
          </a:p>
        </p:txBody>
      </p:sp>
      <p:pic>
        <p:nvPicPr>
          <p:cNvPr id="23" name="Picture 22" descr="kids-3171905_960_720.png"/>
          <p:cNvPicPr>
            <a:picLocks noChangeAspect="1"/>
          </p:cNvPicPr>
          <p:nvPr/>
        </p:nvPicPr>
        <p:blipFill>
          <a:blip r:embed="rId5" cstate="print"/>
          <a:srcRect b="47900"/>
          <a:stretch>
            <a:fillRect/>
          </a:stretch>
        </p:blipFill>
        <p:spPr>
          <a:xfrm>
            <a:off x="980728" y="5097016"/>
            <a:ext cx="1540018" cy="845815"/>
          </a:xfrm>
          <a:prstGeom prst="rect">
            <a:avLst/>
          </a:prstGeom>
        </p:spPr>
      </p:pic>
      <p:pic>
        <p:nvPicPr>
          <p:cNvPr id="24" name="Picture 23" descr="kids-3171905_960_720.png"/>
          <p:cNvPicPr>
            <a:picLocks noChangeAspect="1"/>
          </p:cNvPicPr>
          <p:nvPr/>
        </p:nvPicPr>
        <p:blipFill>
          <a:blip r:embed="rId6" cstate="print"/>
          <a:srcRect t="54200"/>
          <a:stretch>
            <a:fillRect/>
          </a:stretch>
        </p:blipFill>
        <p:spPr>
          <a:xfrm>
            <a:off x="3933056" y="4953000"/>
            <a:ext cx="2123728" cy="881346"/>
          </a:xfrm>
          <a:prstGeom prst="rect">
            <a:avLst/>
          </a:prstGeom>
        </p:spPr>
      </p:pic>
      <p:pic>
        <p:nvPicPr>
          <p:cNvPr id="28" name="Picture 27" descr="snowflake 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8680" y="848544"/>
            <a:ext cx="836712" cy="741912"/>
          </a:xfrm>
          <a:prstGeom prst="rect">
            <a:avLst/>
          </a:prstGeom>
        </p:spPr>
      </p:pic>
      <p:pic>
        <p:nvPicPr>
          <p:cNvPr id="29" name="Picture 28" descr="snowflake 2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97152" y="8337376"/>
            <a:ext cx="692696" cy="614213"/>
          </a:xfrm>
          <a:prstGeom prst="rect">
            <a:avLst/>
          </a:prstGeom>
        </p:spPr>
      </p:pic>
      <p:pic>
        <p:nvPicPr>
          <p:cNvPr id="30" name="Picture 29" descr="snowflake 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96952" y="5025008"/>
            <a:ext cx="836712" cy="741912"/>
          </a:xfrm>
          <a:prstGeom prst="rect">
            <a:avLst/>
          </a:prstGeom>
        </p:spPr>
      </p:pic>
      <p:pic>
        <p:nvPicPr>
          <p:cNvPr id="31" name="Picture 30" descr="snowflake 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21288" y="344488"/>
            <a:ext cx="649672" cy="576064"/>
          </a:xfrm>
          <a:prstGeom prst="rect">
            <a:avLst/>
          </a:prstGeom>
        </p:spPr>
      </p:pic>
      <p:pic>
        <p:nvPicPr>
          <p:cNvPr id="32" name="Picture 31" descr="snowflake 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24944" y="8265368"/>
            <a:ext cx="649672" cy="5760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162</Words>
  <Application>Microsoft Office PowerPoint</Application>
  <PresentationFormat>A4 Paper (210x297 mm)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</vt:lpstr>
      <vt:lpstr>Kristen ITC</vt:lpstr>
      <vt:lpstr>Times New Roman</vt:lpstr>
      <vt:lpstr>Office Theme</vt:lpstr>
      <vt:lpstr>PowerPoint Presentation</vt:lpstr>
    </vt:vector>
  </TitlesOfParts>
  <Company>NTC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sden2810</dc:creator>
  <cp:lastModifiedBy>SUSAN AMBELEZ</cp:lastModifiedBy>
  <cp:revision>63</cp:revision>
  <dcterms:created xsi:type="dcterms:W3CDTF">2018-06-05T14:10:39Z</dcterms:created>
  <dcterms:modified xsi:type="dcterms:W3CDTF">2019-01-09T09:38:59Z</dcterms:modified>
</cp:coreProperties>
</file>